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E78F-6071-4EE9-8940-AEE9EE03665B}" type="datetimeFigureOut">
              <a:rPr lang="es-ES" smtClean="0"/>
              <a:t>06/01/2025</a:t>
            </a:fld>
            <a:endParaRPr lang="es-E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2204E1-57F9-47C7-BC0E-B6BFCCCF30FF}" type="slidenum">
              <a:rPr lang="es-ES" smtClean="0"/>
              <a:t>‹Nº›</a:t>
            </a:fld>
            <a:endParaRPr lang="es-E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E78F-6071-4EE9-8940-AEE9EE03665B}" type="datetimeFigureOut">
              <a:rPr lang="es-ES" smtClean="0"/>
              <a:t>06/01/2025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204E1-57F9-47C7-BC0E-B6BFCCCF30F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E78F-6071-4EE9-8940-AEE9EE03665B}" type="datetimeFigureOut">
              <a:rPr lang="es-ES" smtClean="0"/>
              <a:t>06/01/2025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204E1-57F9-47C7-BC0E-B6BFCCCF30F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E78F-6071-4EE9-8940-AEE9EE03665B}" type="datetimeFigureOut">
              <a:rPr lang="es-ES" smtClean="0"/>
              <a:t>06/01/2025</a:t>
            </a:fld>
            <a:endParaRPr lang="es-E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2204E1-57F9-47C7-BC0E-B6BFCCCF30FF}" type="slidenum">
              <a:rPr lang="es-ES" smtClean="0"/>
              <a:t>‹Nº›</a:t>
            </a:fld>
            <a:endParaRPr lang="es-E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E78F-6071-4EE9-8940-AEE9EE03665B}" type="datetimeFigureOut">
              <a:rPr lang="es-ES" smtClean="0"/>
              <a:t>06/01/2025</a:t>
            </a:fld>
            <a:endParaRPr lang="es-E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2204E1-57F9-47C7-BC0E-B6BFCCCF30FF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E78F-6071-4EE9-8940-AEE9EE03665B}" type="datetimeFigureOut">
              <a:rPr lang="es-ES" smtClean="0"/>
              <a:t>06/01/2025</a:t>
            </a:fld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2204E1-57F9-47C7-BC0E-B6BFCCCF30FF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E78F-6071-4EE9-8940-AEE9EE03665B}" type="datetimeFigureOut">
              <a:rPr lang="es-ES" smtClean="0"/>
              <a:t>06/01/2025</a:t>
            </a:fld>
            <a:endParaRPr lang="es-E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2204E1-57F9-47C7-BC0E-B6BFCCCF30FF}" type="slidenum">
              <a:rPr lang="es-ES" smtClean="0"/>
              <a:t>‹Nº›</a:t>
            </a:fld>
            <a:endParaRPr lang="es-E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E78F-6071-4EE9-8940-AEE9EE03665B}" type="datetimeFigureOut">
              <a:rPr lang="es-ES" smtClean="0"/>
              <a:t>06/01/2025</a:t>
            </a:fld>
            <a:endParaRPr lang="es-E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2204E1-57F9-47C7-BC0E-B6BFCCCF30FF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E78F-6071-4EE9-8940-AEE9EE03665B}" type="datetimeFigureOut">
              <a:rPr lang="es-ES" smtClean="0"/>
              <a:t>06/01/2025</a:t>
            </a:fld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2204E1-57F9-47C7-BC0E-B6BFCCCF30FF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E78F-6071-4EE9-8940-AEE9EE03665B}" type="datetimeFigureOut">
              <a:rPr lang="es-ES" smtClean="0"/>
              <a:t>06/01/2025</a:t>
            </a:fld>
            <a:endParaRPr lang="es-E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2204E1-57F9-47C7-BC0E-B6BFCCCF30FF}" type="slidenum">
              <a:rPr lang="es-ES" smtClean="0"/>
              <a:t>‹Nº›</a:t>
            </a:fld>
            <a:endParaRPr lang="es-E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E78F-6071-4EE9-8940-AEE9EE03665B}" type="datetimeFigureOut">
              <a:rPr lang="es-ES" smtClean="0"/>
              <a:t>06/01/2025</a:t>
            </a:fld>
            <a:endParaRPr lang="es-E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2204E1-57F9-47C7-BC0E-B6BFCCCF30FF}" type="slidenum">
              <a:rPr lang="es-ES" smtClean="0"/>
              <a:t>‹Nº›</a:t>
            </a:fld>
            <a:endParaRPr lang="es-E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A01E78F-6071-4EE9-8940-AEE9EE03665B}" type="datetimeFigureOut">
              <a:rPr lang="es-ES" smtClean="0"/>
              <a:t>06/01/2025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992204E1-57F9-47C7-BC0E-B6BFCCCF30FF}" type="slidenum">
              <a:rPr lang="es-ES" smtClean="0"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C:\Users\david\AppData\Local\Temp\Rar$DIa4656.43801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95902"/>
            <a:ext cx="9297764" cy="486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122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 descr="C:\Users\david\AppData\Local\Temp\Rar$DIa4656.1202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8" y="1096246"/>
            <a:ext cx="9080500" cy="47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92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 descr="C:\Users\david\AppData\Local\Temp\Rar$DIa4656.6606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843"/>
            <a:ext cx="9144000" cy="478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426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8" name="Picture 2" descr="C:\Users\david\AppData\Local\Temp\Rar$DIa4656.10946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9815"/>
            <a:ext cx="9144000" cy="478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799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122" name="Picture 2" descr="C:\Users\david\AppData\Local\Temp\Rar$DIa4656.15486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01" y="1052736"/>
            <a:ext cx="9186933" cy="480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746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146" name="Picture 2" descr="C:\Users\david\AppData\Local\Temp\Rar$DIa4656.21633\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040707"/>
            <a:ext cx="9180512" cy="480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9653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10</TotalTime>
  <Words>0</Words>
  <Application>Microsoft Office PowerPoint</Application>
  <PresentationFormat>Presentación en pantalla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Elemental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David Quintanilla Polo</dc:creator>
  <cp:lastModifiedBy>David Quintanilla Polo</cp:lastModifiedBy>
  <cp:revision>2</cp:revision>
  <dcterms:created xsi:type="dcterms:W3CDTF">2025-01-06T18:10:10Z</dcterms:created>
  <dcterms:modified xsi:type="dcterms:W3CDTF">2025-01-06T18:20:53Z</dcterms:modified>
</cp:coreProperties>
</file>